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679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099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952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886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572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94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332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8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7547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102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197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59253-9475-4FF6-80B7-4500E4A0BAD0}" type="datetimeFigureOut">
              <a:rPr lang="en-AU" smtClean="0"/>
              <a:t>21/10/2019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58724-C9EF-48B2-BEB9-83A8410341F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452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densation &#10;&quot; preci itation &#10;nunöff &#10;Transpiration &#10;Soil Water &#10;Evaporation &#10;unoff &#10;مر سر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770" y="649863"/>
            <a:ext cx="8140502" cy="602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329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Queensland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KIRKMAN, Leisa (lkirk46)</dc:creator>
  <cp:lastModifiedBy>KIRKMAN, Leisa (lkirk46)</cp:lastModifiedBy>
  <cp:revision>1</cp:revision>
  <dcterms:created xsi:type="dcterms:W3CDTF">2019-10-21T06:56:16Z</dcterms:created>
  <dcterms:modified xsi:type="dcterms:W3CDTF">2019-10-21T06:56:44Z</dcterms:modified>
</cp:coreProperties>
</file>